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C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1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60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AF81CB-9C68-73F2-15A4-A920AE9B65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959B91B-0CCB-64D2-B8E7-854B6EF4A9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8FD3C2E-E503-5E09-D67A-D4308F105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6BD80-CCAE-40AE-A5F9-2731B7E75FC5}" type="datetimeFigureOut">
              <a:rPr lang="fr-FR" smtClean="0"/>
              <a:t>01/07/2024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99A0B5-52B1-4B6E-EB1D-159D39AEE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C27E10F-50AF-BC2B-6E18-07DECE40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76AB8-AAA6-4D70-A9E2-529363590D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7286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E6B9C8-9D4C-5360-04BC-369A86F03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2185831-7886-4DE0-C294-8840E9CD5F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D30F80F-87D6-77D7-B3C3-2B8AD7ACF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6BD80-CCAE-40AE-A5F9-2731B7E75FC5}" type="datetimeFigureOut">
              <a:rPr lang="fr-FR" smtClean="0"/>
              <a:t>01/07/2024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0BC365-AC85-9A6C-F895-B47CF425F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7244166-F538-3C1B-AE62-DE704B7BB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76AB8-AAA6-4D70-A9E2-529363590D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090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6B3CCBF-544D-17A5-8406-93C8546913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4B92AE9-CB2A-F5EF-0301-B2ED0D149A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9AA5525-8073-8DE9-5B2B-EFAF9DD8F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6BD80-CCAE-40AE-A5F9-2731B7E75FC5}" type="datetimeFigureOut">
              <a:rPr lang="fr-FR" smtClean="0"/>
              <a:t>01/07/2024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0538D9-80F5-60B8-02B5-D6A0D76A6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4655B6-57A0-4BD0-7883-DC1DA4A76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76AB8-AAA6-4D70-A9E2-529363590D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0970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0AC08D-2551-E16E-B5F5-12FAA4C5B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F4A569-8E57-1A76-3EBA-A73E5A0B4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19D8CF5-76A5-60FF-21E8-9968F10E4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6BD80-CCAE-40AE-A5F9-2731B7E75FC5}" type="datetimeFigureOut">
              <a:rPr lang="fr-FR" smtClean="0"/>
              <a:t>01/07/2024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71C858B-FF11-5376-A101-F47B02A3C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FC5909-653E-9F39-93AF-F9B92410F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76AB8-AAA6-4D70-A9E2-529363590D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8599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22977B-F447-FE49-3789-F9AFD1E7E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550D88C-AC50-5F13-2A3E-195BAE3FB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C0D1C67-AADB-C671-72B9-A16393963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6BD80-CCAE-40AE-A5F9-2731B7E75FC5}" type="datetimeFigureOut">
              <a:rPr lang="fr-FR" smtClean="0"/>
              <a:t>01/07/2024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BEF757E-59B9-2A4B-F6BD-3EB4FDFC2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05B7317-AC25-F58B-8F3F-B4823CD82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76AB8-AAA6-4D70-A9E2-529363590D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210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A8455D-A18C-EE66-0D6D-8BF41BBC9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16F906-1D8C-5960-4325-413AEF53DA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EE5F0B1-25F1-1FDC-C01B-43A76CA674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34C1C60-163F-7B62-C7F1-1CADC3C84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6BD80-CCAE-40AE-A5F9-2731B7E75FC5}" type="datetimeFigureOut">
              <a:rPr lang="fr-FR" smtClean="0"/>
              <a:t>01/07/2024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C0C5799-CE10-F7FF-91AB-BCCAE5135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A77B08B-3AB7-0C3C-5B28-D198D3861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76AB8-AAA6-4D70-A9E2-529363590D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9192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6D978E-8BFB-764E-FA1A-959B8AEC3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EC7C681-48CE-131D-7AA3-59303550F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DB45F87-DA36-C60A-9AC2-9EF15ABEAC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07C35AA-2B63-0AFC-D881-1019103596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6FBF5F8-F511-771F-ABA4-2445B2FC19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37736B2-CB11-B0EF-7306-EC45F8EBB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6BD80-CCAE-40AE-A5F9-2731B7E75FC5}" type="datetimeFigureOut">
              <a:rPr lang="fr-FR" smtClean="0"/>
              <a:t>01/07/2024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40441A1-0F50-CF77-3B05-4906722DC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B1A502F-3801-8F80-784A-D2A12ABCB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76AB8-AAA6-4D70-A9E2-529363590D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2670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0BC388-9D47-B5CB-4285-4308406E7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7E11AF-8D18-6FF3-57D2-330E5FEFD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6BD80-CCAE-40AE-A5F9-2731B7E75FC5}" type="datetimeFigureOut">
              <a:rPr lang="fr-FR" smtClean="0"/>
              <a:t>01/07/2024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AE356A8-D573-EFEF-BC96-037EFD015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C59E15D-382F-4CB4-6E97-C0055FE0F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76AB8-AAA6-4D70-A9E2-529363590D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4473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7DFA95C-91CC-1AFB-DED9-0EB98CC7E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6BD80-CCAE-40AE-A5F9-2731B7E75FC5}" type="datetimeFigureOut">
              <a:rPr lang="fr-FR" smtClean="0"/>
              <a:t>01/07/2024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D6B618C-8B31-E446-9A8F-CC9839561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20491A3-416B-53F1-FD03-18BA3E14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76AB8-AAA6-4D70-A9E2-529363590D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3745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24227A-D031-A546-76FB-7A8208F6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C52BD1-187D-6115-C592-254A411F1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F7CBEC5-3453-FE68-7DEC-86F71E0128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EA1107A-4F6D-2A96-64A4-0AACBD0AC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6BD80-CCAE-40AE-A5F9-2731B7E75FC5}" type="datetimeFigureOut">
              <a:rPr lang="fr-FR" smtClean="0"/>
              <a:t>01/07/2024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38D581B-1729-0BF5-6006-EA503EF57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DFD7C21-791F-08D2-98E5-D2142EBAB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76AB8-AAA6-4D70-A9E2-529363590D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94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7D83D6-CAAA-0385-4532-8F8B8BC82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B527254-0920-EEB7-1DB6-A7912ED602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2BC08D8-B411-AA94-3B28-3D1D38FF47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636EDF9-8EE1-4C86-961F-0107230E1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6BD80-CCAE-40AE-A5F9-2731B7E75FC5}" type="datetimeFigureOut">
              <a:rPr lang="fr-FR" smtClean="0"/>
              <a:t>01/07/2024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834D45-511C-88AF-3444-9E0ED5B2C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68D445B-020B-E33F-AF9E-9051B671E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76AB8-AAA6-4D70-A9E2-529363590D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0445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FF8AF2A-B108-E05C-FD82-21D8A4298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31BA9C7-470F-7CBD-444A-67F44D654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70410BE-9969-EB2A-B512-91E2D341D4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26BD80-CCAE-40AE-A5F9-2731B7E75FC5}" type="datetimeFigureOut">
              <a:rPr lang="fr-FR" smtClean="0"/>
              <a:t>01/07/2024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24BC759-0B0E-D214-C201-68A9CCCB7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A02D34C-A096-E9FD-FC2F-6EEAA58191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776AB8-AAA6-4D70-A9E2-529363590D99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2411D0C-C95F-9A2B-5A36-7EB1062C3DB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71325" y="6751320"/>
            <a:ext cx="674687" cy="1066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700">
                <a:solidFill>
                  <a:srgbClr val="323C4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17590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9F272456-761B-4E06-28E7-D878B71B0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080" y="-7760"/>
            <a:ext cx="7863839" cy="68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944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C054F7E-E474-C681-CE91-8754613D9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014" y="1386420"/>
            <a:ext cx="6266985" cy="5471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B95B59F-C8D5-055F-A599-E6C2D4EA5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998412" cy="137802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DBE4660-A2BC-D112-6D80-D3DF1606F1CE}"/>
              </a:ext>
            </a:extLst>
          </p:cNvPr>
          <p:cNvSpPr txBox="1"/>
          <p:nvPr/>
        </p:nvSpPr>
        <p:spPr>
          <a:xfrm>
            <a:off x="615352" y="1782792"/>
            <a:ext cx="4054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CRS3035RES200mN2051200E4230000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000FD92-F5FA-854B-1775-D0A839ED3951}"/>
              </a:ext>
            </a:extLst>
          </p:cNvPr>
          <p:cNvSpPr txBox="1"/>
          <p:nvPr/>
        </p:nvSpPr>
        <p:spPr>
          <a:xfrm>
            <a:off x="471578" y="2828835"/>
            <a:ext cx="2616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/>
              <a:t>Top: 2051400</a:t>
            </a:r>
          </a:p>
          <a:p>
            <a:pPr algn="r"/>
            <a:r>
              <a:rPr lang="fr-FR" dirty="0"/>
              <a:t>Bottom: 2051200</a:t>
            </a:r>
          </a:p>
          <a:p>
            <a:pPr algn="r"/>
            <a:r>
              <a:rPr lang="fr-FR" dirty="0" err="1"/>
              <a:t>Left</a:t>
            </a:r>
            <a:r>
              <a:rPr lang="fr-FR" dirty="0"/>
              <a:t>: 4230000</a:t>
            </a:r>
          </a:p>
          <a:p>
            <a:pPr algn="r"/>
            <a:r>
              <a:rPr lang="fr-FR" dirty="0"/>
              <a:t>Right: 4230200</a:t>
            </a:r>
          </a:p>
        </p:txBody>
      </p:sp>
      <p:sp>
        <p:nvSpPr>
          <p:cNvPr id="8" name="Flèche : bas 7">
            <a:extLst>
              <a:ext uri="{FF2B5EF4-FFF2-40B4-BE49-F238E27FC236}">
                <a16:creationId xmlns:a16="http://schemas.microsoft.com/office/drawing/2014/main" id="{E303B3CD-049B-BCCA-FA92-623963D75631}"/>
              </a:ext>
            </a:extLst>
          </p:cNvPr>
          <p:cNvSpPr/>
          <p:nvPr/>
        </p:nvSpPr>
        <p:spPr>
          <a:xfrm>
            <a:off x="2211238" y="2152124"/>
            <a:ext cx="270294" cy="57382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4B067DA-7062-728B-A443-0D382184B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481" y="4207616"/>
            <a:ext cx="3816546" cy="250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411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s de Quadrillage Png – Téléchargement gratuit sur Freepik">
            <a:extLst>
              <a:ext uri="{FF2B5EF4-FFF2-40B4-BE49-F238E27FC236}">
                <a16:creationId xmlns:a16="http://schemas.microsoft.com/office/drawing/2014/main" id="{68B6B044-F247-7860-B386-EC454BC66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5326" cy="8123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D60E8332-AFD0-3750-C18A-3106038DF0D7}"/>
              </a:ext>
            </a:extLst>
          </p:cNvPr>
          <p:cNvCxnSpPr/>
          <p:nvPr/>
        </p:nvCxnSpPr>
        <p:spPr>
          <a:xfrm>
            <a:off x="3073400" y="1168400"/>
            <a:ext cx="6273800" cy="48387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921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s de Quadrillage Png – Téléchargement gratuit sur Freepik">
            <a:extLst>
              <a:ext uri="{FF2B5EF4-FFF2-40B4-BE49-F238E27FC236}">
                <a16:creationId xmlns:a16="http://schemas.microsoft.com/office/drawing/2014/main" id="{68B6B044-F247-7860-B386-EC454BC66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26" y="0"/>
            <a:ext cx="12195326" cy="8123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1EE4BF-D472-CA20-E480-192D514C9E56}"/>
              </a:ext>
            </a:extLst>
          </p:cNvPr>
          <p:cNvSpPr/>
          <p:nvPr/>
        </p:nvSpPr>
        <p:spPr>
          <a:xfrm>
            <a:off x="2717800" y="901700"/>
            <a:ext cx="704850" cy="666750"/>
          </a:xfrm>
          <a:prstGeom prst="rect">
            <a:avLst/>
          </a:prstGeom>
          <a:solidFill>
            <a:srgbClr val="FFCDC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835716-55ED-BCC3-C0D6-DD93D9AABD54}"/>
              </a:ext>
            </a:extLst>
          </p:cNvPr>
          <p:cNvSpPr/>
          <p:nvPr/>
        </p:nvSpPr>
        <p:spPr>
          <a:xfrm>
            <a:off x="3427730" y="1568450"/>
            <a:ext cx="704850" cy="666750"/>
          </a:xfrm>
          <a:prstGeom prst="rect">
            <a:avLst/>
          </a:prstGeom>
          <a:solidFill>
            <a:srgbClr val="FFCDC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68D540-DBDE-E9F5-5CF8-4EB94D33F4AB}"/>
              </a:ext>
            </a:extLst>
          </p:cNvPr>
          <p:cNvSpPr/>
          <p:nvPr/>
        </p:nvSpPr>
        <p:spPr>
          <a:xfrm>
            <a:off x="4145915" y="2250440"/>
            <a:ext cx="704850" cy="666750"/>
          </a:xfrm>
          <a:prstGeom prst="rect">
            <a:avLst/>
          </a:prstGeom>
          <a:solidFill>
            <a:srgbClr val="FFCDC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E83C00-3C7A-35FC-D1EB-1364B7A78BE2}"/>
              </a:ext>
            </a:extLst>
          </p:cNvPr>
          <p:cNvSpPr/>
          <p:nvPr/>
        </p:nvSpPr>
        <p:spPr>
          <a:xfrm>
            <a:off x="4141863" y="1568450"/>
            <a:ext cx="704850" cy="666750"/>
          </a:xfrm>
          <a:prstGeom prst="rect">
            <a:avLst/>
          </a:prstGeom>
          <a:solidFill>
            <a:srgbClr val="FFCDC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C67163-019B-6E85-0FF1-1A2EAF650A16}"/>
              </a:ext>
            </a:extLst>
          </p:cNvPr>
          <p:cNvSpPr/>
          <p:nvPr/>
        </p:nvSpPr>
        <p:spPr>
          <a:xfrm>
            <a:off x="3426853" y="901700"/>
            <a:ext cx="704850" cy="666750"/>
          </a:xfrm>
          <a:prstGeom prst="rect">
            <a:avLst/>
          </a:prstGeom>
          <a:solidFill>
            <a:srgbClr val="FFCDC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A89FAD-A9E4-A548-0629-74CA3A1D70DD}"/>
              </a:ext>
            </a:extLst>
          </p:cNvPr>
          <p:cNvSpPr/>
          <p:nvPr/>
        </p:nvSpPr>
        <p:spPr>
          <a:xfrm>
            <a:off x="4862981" y="2250440"/>
            <a:ext cx="704850" cy="666750"/>
          </a:xfrm>
          <a:prstGeom prst="rect">
            <a:avLst/>
          </a:prstGeom>
          <a:solidFill>
            <a:srgbClr val="FFCDC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B1C862-A884-F41B-A83F-0584C22AD57E}"/>
              </a:ext>
            </a:extLst>
          </p:cNvPr>
          <p:cNvSpPr/>
          <p:nvPr/>
        </p:nvSpPr>
        <p:spPr>
          <a:xfrm>
            <a:off x="4857901" y="2924576"/>
            <a:ext cx="704850" cy="666750"/>
          </a:xfrm>
          <a:prstGeom prst="rect">
            <a:avLst/>
          </a:prstGeom>
          <a:solidFill>
            <a:srgbClr val="FFCDC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CA09A5-4A58-D089-9F26-4695EF02473E}"/>
              </a:ext>
            </a:extLst>
          </p:cNvPr>
          <p:cNvSpPr/>
          <p:nvPr/>
        </p:nvSpPr>
        <p:spPr>
          <a:xfrm>
            <a:off x="5567831" y="2922270"/>
            <a:ext cx="704850" cy="666750"/>
          </a:xfrm>
          <a:prstGeom prst="rect">
            <a:avLst/>
          </a:prstGeom>
          <a:solidFill>
            <a:srgbClr val="FFCDC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DD1ECE-308E-D688-42CE-E34B9C39E05A}"/>
              </a:ext>
            </a:extLst>
          </p:cNvPr>
          <p:cNvSpPr/>
          <p:nvPr/>
        </p:nvSpPr>
        <p:spPr>
          <a:xfrm>
            <a:off x="5567831" y="3598712"/>
            <a:ext cx="704850" cy="666750"/>
          </a:xfrm>
          <a:prstGeom prst="rect">
            <a:avLst/>
          </a:prstGeom>
          <a:solidFill>
            <a:srgbClr val="FFCDC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40DB0-ED81-743F-48C1-F01C1C4AC739}"/>
              </a:ext>
            </a:extLst>
          </p:cNvPr>
          <p:cNvSpPr/>
          <p:nvPr/>
        </p:nvSpPr>
        <p:spPr>
          <a:xfrm>
            <a:off x="6279817" y="3613484"/>
            <a:ext cx="704850" cy="666750"/>
          </a:xfrm>
          <a:prstGeom prst="rect">
            <a:avLst/>
          </a:prstGeom>
          <a:solidFill>
            <a:srgbClr val="FFCDC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7E55A6-D8F0-1B95-E691-1B232D0CCAE2}"/>
              </a:ext>
            </a:extLst>
          </p:cNvPr>
          <p:cNvSpPr/>
          <p:nvPr/>
        </p:nvSpPr>
        <p:spPr>
          <a:xfrm>
            <a:off x="6986723" y="3613484"/>
            <a:ext cx="704850" cy="666750"/>
          </a:xfrm>
          <a:prstGeom prst="rect">
            <a:avLst/>
          </a:prstGeom>
          <a:solidFill>
            <a:srgbClr val="FFCDC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C144FA-69BF-55AA-8CB3-8B858F2F5ACD}"/>
              </a:ext>
            </a:extLst>
          </p:cNvPr>
          <p:cNvSpPr/>
          <p:nvPr/>
        </p:nvSpPr>
        <p:spPr>
          <a:xfrm>
            <a:off x="6996883" y="4280234"/>
            <a:ext cx="704850" cy="666750"/>
          </a:xfrm>
          <a:prstGeom prst="rect">
            <a:avLst/>
          </a:prstGeom>
          <a:solidFill>
            <a:srgbClr val="FFCDC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F327E1-7852-F7FC-9155-07B05982F5BE}"/>
              </a:ext>
            </a:extLst>
          </p:cNvPr>
          <p:cNvSpPr/>
          <p:nvPr/>
        </p:nvSpPr>
        <p:spPr>
          <a:xfrm>
            <a:off x="7703789" y="4278162"/>
            <a:ext cx="704850" cy="666750"/>
          </a:xfrm>
          <a:prstGeom prst="rect">
            <a:avLst/>
          </a:prstGeom>
          <a:solidFill>
            <a:srgbClr val="FFCDC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F9AA1B-6DC9-230C-D618-286C3FD11E0C}"/>
              </a:ext>
            </a:extLst>
          </p:cNvPr>
          <p:cNvSpPr/>
          <p:nvPr/>
        </p:nvSpPr>
        <p:spPr>
          <a:xfrm>
            <a:off x="7709837" y="4946984"/>
            <a:ext cx="704850" cy="666750"/>
          </a:xfrm>
          <a:prstGeom prst="rect">
            <a:avLst/>
          </a:prstGeom>
          <a:solidFill>
            <a:srgbClr val="FFCDC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3C17D6-E7DE-9C68-DE00-AB6FD438A2B1}"/>
              </a:ext>
            </a:extLst>
          </p:cNvPr>
          <p:cNvSpPr/>
          <p:nvPr/>
        </p:nvSpPr>
        <p:spPr>
          <a:xfrm>
            <a:off x="8416743" y="4946984"/>
            <a:ext cx="704850" cy="666750"/>
          </a:xfrm>
          <a:prstGeom prst="rect">
            <a:avLst/>
          </a:prstGeom>
          <a:solidFill>
            <a:srgbClr val="FFCDC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1949B9-40FF-A2F0-6ACA-0FE2A66F433D}"/>
              </a:ext>
            </a:extLst>
          </p:cNvPr>
          <p:cNvSpPr/>
          <p:nvPr/>
        </p:nvSpPr>
        <p:spPr>
          <a:xfrm>
            <a:off x="8413719" y="5613734"/>
            <a:ext cx="704850" cy="666750"/>
          </a:xfrm>
          <a:prstGeom prst="rect">
            <a:avLst/>
          </a:prstGeom>
          <a:solidFill>
            <a:srgbClr val="FFCDC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7A7F05-CE3E-5BAA-2273-64F4A871CA88}"/>
              </a:ext>
            </a:extLst>
          </p:cNvPr>
          <p:cNvSpPr/>
          <p:nvPr/>
        </p:nvSpPr>
        <p:spPr>
          <a:xfrm>
            <a:off x="9122681" y="5631514"/>
            <a:ext cx="704850" cy="666750"/>
          </a:xfrm>
          <a:prstGeom prst="rect">
            <a:avLst/>
          </a:prstGeom>
          <a:solidFill>
            <a:srgbClr val="FFCDC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D60E8332-AFD0-3750-C18A-3106038DF0D7}"/>
              </a:ext>
            </a:extLst>
          </p:cNvPr>
          <p:cNvCxnSpPr/>
          <p:nvPr/>
        </p:nvCxnSpPr>
        <p:spPr>
          <a:xfrm>
            <a:off x="3073400" y="1168400"/>
            <a:ext cx="6273800" cy="48387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042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s de Quadrillage Png – Téléchargement gratuit sur Freepik">
            <a:extLst>
              <a:ext uri="{FF2B5EF4-FFF2-40B4-BE49-F238E27FC236}">
                <a16:creationId xmlns:a16="http://schemas.microsoft.com/office/drawing/2014/main" id="{68B6B044-F247-7860-B386-EC454BC66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26" y="0"/>
            <a:ext cx="12195326" cy="8123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1EE4BF-D472-CA20-E480-192D514C9E56}"/>
              </a:ext>
            </a:extLst>
          </p:cNvPr>
          <p:cNvSpPr/>
          <p:nvPr/>
        </p:nvSpPr>
        <p:spPr>
          <a:xfrm>
            <a:off x="2717800" y="901700"/>
            <a:ext cx="704850" cy="666750"/>
          </a:xfrm>
          <a:prstGeom prst="rect">
            <a:avLst/>
          </a:prstGeom>
          <a:solidFill>
            <a:srgbClr val="FFCDC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835716-55ED-BCC3-C0D6-DD93D9AABD54}"/>
              </a:ext>
            </a:extLst>
          </p:cNvPr>
          <p:cNvSpPr/>
          <p:nvPr/>
        </p:nvSpPr>
        <p:spPr>
          <a:xfrm>
            <a:off x="3427730" y="1568450"/>
            <a:ext cx="704850" cy="666750"/>
          </a:xfrm>
          <a:prstGeom prst="rect">
            <a:avLst/>
          </a:prstGeom>
          <a:solidFill>
            <a:srgbClr val="FFCDC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68D540-DBDE-E9F5-5CF8-4EB94D33F4AB}"/>
              </a:ext>
            </a:extLst>
          </p:cNvPr>
          <p:cNvSpPr/>
          <p:nvPr/>
        </p:nvSpPr>
        <p:spPr>
          <a:xfrm>
            <a:off x="4145915" y="2250440"/>
            <a:ext cx="704850" cy="666750"/>
          </a:xfrm>
          <a:prstGeom prst="rect">
            <a:avLst/>
          </a:prstGeom>
          <a:solidFill>
            <a:srgbClr val="FFCDC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E83C00-3C7A-35FC-D1EB-1364B7A78BE2}"/>
              </a:ext>
            </a:extLst>
          </p:cNvPr>
          <p:cNvSpPr/>
          <p:nvPr/>
        </p:nvSpPr>
        <p:spPr>
          <a:xfrm>
            <a:off x="4141863" y="1568450"/>
            <a:ext cx="704850" cy="666750"/>
          </a:xfrm>
          <a:prstGeom prst="rect">
            <a:avLst/>
          </a:prstGeom>
          <a:solidFill>
            <a:srgbClr val="FFCDC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C67163-019B-6E85-0FF1-1A2EAF650A16}"/>
              </a:ext>
            </a:extLst>
          </p:cNvPr>
          <p:cNvSpPr/>
          <p:nvPr/>
        </p:nvSpPr>
        <p:spPr>
          <a:xfrm>
            <a:off x="3426853" y="901700"/>
            <a:ext cx="704850" cy="666750"/>
          </a:xfrm>
          <a:prstGeom prst="rect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A89FAD-A9E4-A548-0629-74CA3A1D70DD}"/>
              </a:ext>
            </a:extLst>
          </p:cNvPr>
          <p:cNvSpPr/>
          <p:nvPr/>
        </p:nvSpPr>
        <p:spPr>
          <a:xfrm>
            <a:off x="4862981" y="2250440"/>
            <a:ext cx="704850" cy="666750"/>
          </a:xfrm>
          <a:prstGeom prst="rect">
            <a:avLst/>
          </a:prstGeom>
          <a:solidFill>
            <a:srgbClr val="FFCDC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B1C862-A884-F41B-A83F-0584C22AD57E}"/>
              </a:ext>
            </a:extLst>
          </p:cNvPr>
          <p:cNvSpPr/>
          <p:nvPr/>
        </p:nvSpPr>
        <p:spPr>
          <a:xfrm>
            <a:off x="4857901" y="2924576"/>
            <a:ext cx="704850" cy="666750"/>
          </a:xfrm>
          <a:prstGeom prst="rect">
            <a:avLst/>
          </a:prstGeom>
          <a:solidFill>
            <a:srgbClr val="FFCDC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CA09A5-4A58-D089-9F26-4695EF02473E}"/>
              </a:ext>
            </a:extLst>
          </p:cNvPr>
          <p:cNvSpPr/>
          <p:nvPr/>
        </p:nvSpPr>
        <p:spPr>
          <a:xfrm>
            <a:off x="5567831" y="2922270"/>
            <a:ext cx="704850" cy="666750"/>
          </a:xfrm>
          <a:prstGeom prst="rect">
            <a:avLst/>
          </a:prstGeom>
          <a:solidFill>
            <a:srgbClr val="FFCDC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DD1ECE-308E-D688-42CE-E34B9C39E05A}"/>
              </a:ext>
            </a:extLst>
          </p:cNvPr>
          <p:cNvSpPr/>
          <p:nvPr/>
        </p:nvSpPr>
        <p:spPr>
          <a:xfrm>
            <a:off x="5567831" y="3598712"/>
            <a:ext cx="704850" cy="666750"/>
          </a:xfrm>
          <a:prstGeom prst="rect">
            <a:avLst/>
          </a:prstGeom>
          <a:solidFill>
            <a:srgbClr val="FFCDC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40DB0-ED81-743F-48C1-F01C1C4AC739}"/>
              </a:ext>
            </a:extLst>
          </p:cNvPr>
          <p:cNvSpPr/>
          <p:nvPr/>
        </p:nvSpPr>
        <p:spPr>
          <a:xfrm>
            <a:off x="6279817" y="3613484"/>
            <a:ext cx="704850" cy="666750"/>
          </a:xfrm>
          <a:prstGeom prst="rect">
            <a:avLst/>
          </a:prstGeom>
          <a:solidFill>
            <a:srgbClr val="FFCDC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7E55A6-D8F0-1B95-E691-1B232D0CCAE2}"/>
              </a:ext>
            </a:extLst>
          </p:cNvPr>
          <p:cNvSpPr/>
          <p:nvPr/>
        </p:nvSpPr>
        <p:spPr>
          <a:xfrm>
            <a:off x="6986723" y="3613484"/>
            <a:ext cx="704850" cy="666750"/>
          </a:xfrm>
          <a:prstGeom prst="rect">
            <a:avLst/>
          </a:prstGeom>
          <a:solidFill>
            <a:srgbClr val="FFCDC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C144FA-69BF-55AA-8CB3-8B858F2F5ACD}"/>
              </a:ext>
            </a:extLst>
          </p:cNvPr>
          <p:cNvSpPr/>
          <p:nvPr/>
        </p:nvSpPr>
        <p:spPr>
          <a:xfrm>
            <a:off x="6996883" y="4280234"/>
            <a:ext cx="704850" cy="666750"/>
          </a:xfrm>
          <a:prstGeom prst="rect">
            <a:avLst/>
          </a:prstGeom>
          <a:solidFill>
            <a:srgbClr val="FFCDC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F327E1-7852-F7FC-9155-07B05982F5BE}"/>
              </a:ext>
            </a:extLst>
          </p:cNvPr>
          <p:cNvSpPr/>
          <p:nvPr/>
        </p:nvSpPr>
        <p:spPr>
          <a:xfrm>
            <a:off x="7703789" y="4278162"/>
            <a:ext cx="704850" cy="666750"/>
          </a:xfrm>
          <a:prstGeom prst="rect">
            <a:avLst/>
          </a:prstGeom>
          <a:solidFill>
            <a:srgbClr val="FFCDC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F9AA1B-6DC9-230C-D618-286C3FD11E0C}"/>
              </a:ext>
            </a:extLst>
          </p:cNvPr>
          <p:cNvSpPr/>
          <p:nvPr/>
        </p:nvSpPr>
        <p:spPr>
          <a:xfrm>
            <a:off x="7709837" y="4946984"/>
            <a:ext cx="704850" cy="666750"/>
          </a:xfrm>
          <a:prstGeom prst="rect">
            <a:avLst/>
          </a:prstGeom>
          <a:solidFill>
            <a:srgbClr val="FFCDC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3C17D6-E7DE-9C68-DE00-AB6FD438A2B1}"/>
              </a:ext>
            </a:extLst>
          </p:cNvPr>
          <p:cNvSpPr/>
          <p:nvPr/>
        </p:nvSpPr>
        <p:spPr>
          <a:xfrm>
            <a:off x="8416743" y="4946984"/>
            <a:ext cx="704850" cy="666750"/>
          </a:xfrm>
          <a:prstGeom prst="rect">
            <a:avLst/>
          </a:prstGeom>
          <a:solidFill>
            <a:srgbClr val="FFCDC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1949B9-40FF-A2F0-6ACA-0FE2A66F433D}"/>
              </a:ext>
            </a:extLst>
          </p:cNvPr>
          <p:cNvSpPr/>
          <p:nvPr/>
        </p:nvSpPr>
        <p:spPr>
          <a:xfrm>
            <a:off x="8413719" y="5613734"/>
            <a:ext cx="704850" cy="666750"/>
          </a:xfrm>
          <a:prstGeom prst="rect">
            <a:avLst/>
          </a:prstGeom>
          <a:solidFill>
            <a:srgbClr val="FFCDC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7A7F05-CE3E-5BAA-2273-64F4A871CA88}"/>
              </a:ext>
            </a:extLst>
          </p:cNvPr>
          <p:cNvSpPr/>
          <p:nvPr/>
        </p:nvSpPr>
        <p:spPr>
          <a:xfrm>
            <a:off x="9122681" y="5631514"/>
            <a:ext cx="704850" cy="666750"/>
          </a:xfrm>
          <a:prstGeom prst="rect">
            <a:avLst/>
          </a:prstGeom>
          <a:solidFill>
            <a:srgbClr val="FFCDC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D60E8332-AFD0-3750-C18A-3106038DF0D7}"/>
              </a:ext>
            </a:extLst>
          </p:cNvPr>
          <p:cNvCxnSpPr>
            <a:cxnSpLocks/>
          </p:cNvCxnSpPr>
          <p:nvPr/>
        </p:nvCxnSpPr>
        <p:spPr>
          <a:xfrm>
            <a:off x="3027438" y="1143000"/>
            <a:ext cx="6314440" cy="48641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Flèche : double flèche horizontale 31">
            <a:extLst>
              <a:ext uri="{FF2B5EF4-FFF2-40B4-BE49-F238E27FC236}">
                <a16:creationId xmlns:a16="http://schemas.microsoft.com/office/drawing/2014/main" id="{335CF337-5F3B-004B-A9AF-F467553F0A61}"/>
              </a:ext>
            </a:extLst>
          </p:cNvPr>
          <p:cNvSpPr/>
          <p:nvPr/>
        </p:nvSpPr>
        <p:spPr>
          <a:xfrm rot="2256046">
            <a:off x="2984371" y="1138120"/>
            <a:ext cx="403988" cy="251231"/>
          </a:xfrm>
          <a:prstGeom prst="leftRightArrow">
            <a:avLst>
              <a:gd name="adj1" fmla="val 15046"/>
              <a:gd name="adj2" fmla="val 4539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Flèche : double flèche horizontale 32">
            <a:extLst>
              <a:ext uri="{FF2B5EF4-FFF2-40B4-BE49-F238E27FC236}">
                <a16:creationId xmlns:a16="http://schemas.microsoft.com/office/drawing/2014/main" id="{5156FEFD-02AD-E833-8E7C-1F5D8DD71F79}"/>
              </a:ext>
            </a:extLst>
          </p:cNvPr>
          <p:cNvSpPr/>
          <p:nvPr/>
        </p:nvSpPr>
        <p:spPr>
          <a:xfrm rot="2256046">
            <a:off x="3303734" y="1385772"/>
            <a:ext cx="403988" cy="251231"/>
          </a:xfrm>
          <a:prstGeom prst="leftRightArrow">
            <a:avLst>
              <a:gd name="adj1" fmla="val 15046"/>
              <a:gd name="adj2" fmla="val 4539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Flèche : double flèche horizontale 33">
            <a:extLst>
              <a:ext uri="{FF2B5EF4-FFF2-40B4-BE49-F238E27FC236}">
                <a16:creationId xmlns:a16="http://schemas.microsoft.com/office/drawing/2014/main" id="{4A1D1F6F-6E4D-C627-15A2-57E4DCEC50E1}"/>
              </a:ext>
            </a:extLst>
          </p:cNvPr>
          <p:cNvSpPr/>
          <p:nvPr/>
        </p:nvSpPr>
        <p:spPr>
          <a:xfrm rot="2256046">
            <a:off x="3618696" y="1628443"/>
            <a:ext cx="403988" cy="251231"/>
          </a:xfrm>
          <a:prstGeom prst="leftRightArrow">
            <a:avLst>
              <a:gd name="adj1" fmla="val 15046"/>
              <a:gd name="adj2" fmla="val 4539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double flèche horizontale 34">
            <a:extLst>
              <a:ext uri="{FF2B5EF4-FFF2-40B4-BE49-F238E27FC236}">
                <a16:creationId xmlns:a16="http://schemas.microsoft.com/office/drawing/2014/main" id="{878ABB4D-DD9C-8A3E-6F47-83D1063B4DAB}"/>
              </a:ext>
            </a:extLst>
          </p:cNvPr>
          <p:cNvSpPr/>
          <p:nvPr/>
        </p:nvSpPr>
        <p:spPr>
          <a:xfrm rot="2256046">
            <a:off x="3935229" y="1869744"/>
            <a:ext cx="403988" cy="251231"/>
          </a:xfrm>
          <a:prstGeom prst="leftRightArrow">
            <a:avLst>
              <a:gd name="adj1" fmla="val 15046"/>
              <a:gd name="adj2" fmla="val 4539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01E4F994-D647-8C9C-72D3-2FE202304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11" y="4098320"/>
            <a:ext cx="5490617" cy="3940902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2FD3CF63-3D0A-1FC5-3371-6B38FB982F35}"/>
              </a:ext>
            </a:extLst>
          </p:cNvPr>
          <p:cNvSpPr txBox="1"/>
          <p:nvPr/>
        </p:nvSpPr>
        <p:spPr>
          <a:xfrm>
            <a:off x="8261493" y="1440160"/>
            <a:ext cx="2861734" cy="92333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/>
              <a:t>Choisir le pas</a:t>
            </a:r>
            <a:br>
              <a:rPr lang="fr-FR" b="1" dirty="0"/>
            </a:br>
            <a:r>
              <a:rPr lang="fr-FR" b="1" dirty="0"/>
              <a:t>Imparfait</a:t>
            </a:r>
            <a:br>
              <a:rPr lang="fr-FR" b="1" dirty="0"/>
            </a:br>
            <a:r>
              <a:rPr lang="fr-FR" b="1" dirty="0"/>
              <a:t>(Complexité)</a:t>
            </a:r>
          </a:p>
        </p:txBody>
      </p:sp>
    </p:spTree>
    <p:extLst>
      <p:ext uri="{BB962C8B-B14F-4D97-AF65-F5344CB8AC3E}">
        <p14:creationId xmlns:p14="http://schemas.microsoft.com/office/powerpoint/2010/main" val="1796417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s de Quadrillage Png – Téléchargement gratuit sur Freepik">
            <a:extLst>
              <a:ext uri="{FF2B5EF4-FFF2-40B4-BE49-F238E27FC236}">
                <a16:creationId xmlns:a16="http://schemas.microsoft.com/office/drawing/2014/main" id="{68B6B044-F247-7860-B386-EC454BC66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26" y="0"/>
            <a:ext cx="12195326" cy="8123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1EE4BF-D472-CA20-E480-192D514C9E56}"/>
              </a:ext>
            </a:extLst>
          </p:cNvPr>
          <p:cNvSpPr/>
          <p:nvPr/>
        </p:nvSpPr>
        <p:spPr>
          <a:xfrm>
            <a:off x="2717800" y="901700"/>
            <a:ext cx="704850" cy="666750"/>
          </a:xfrm>
          <a:prstGeom prst="rect">
            <a:avLst/>
          </a:prstGeom>
          <a:solidFill>
            <a:srgbClr val="FFCDC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835716-55ED-BCC3-C0D6-DD93D9AABD54}"/>
              </a:ext>
            </a:extLst>
          </p:cNvPr>
          <p:cNvSpPr/>
          <p:nvPr/>
        </p:nvSpPr>
        <p:spPr>
          <a:xfrm>
            <a:off x="3427730" y="1568450"/>
            <a:ext cx="704850" cy="666750"/>
          </a:xfrm>
          <a:prstGeom prst="rect">
            <a:avLst/>
          </a:prstGeom>
          <a:solidFill>
            <a:srgbClr val="FFCDC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68D540-DBDE-E9F5-5CF8-4EB94D33F4AB}"/>
              </a:ext>
            </a:extLst>
          </p:cNvPr>
          <p:cNvSpPr/>
          <p:nvPr/>
        </p:nvSpPr>
        <p:spPr>
          <a:xfrm>
            <a:off x="4145915" y="2250440"/>
            <a:ext cx="704850" cy="666750"/>
          </a:xfrm>
          <a:prstGeom prst="rect">
            <a:avLst/>
          </a:prstGeom>
          <a:solidFill>
            <a:srgbClr val="FFCDC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E83C00-3C7A-35FC-D1EB-1364B7A78BE2}"/>
              </a:ext>
            </a:extLst>
          </p:cNvPr>
          <p:cNvSpPr/>
          <p:nvPr/>
        </p:nvSpPr>
        <p:spPr>
          <a:xfrm>
            <a:off x="4141863" y="1568450"/>
            <a:ext cx="704850" cy="666750"/>
          </a:xfrm>
          <a:prstGeom prst="rect">
            <a:avLst/>
          </a:prstGeom>
          <a:solidFill>
            <a:srgbClr val="FFCDC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C67163-019B-6E85-0FF1-1A2EAF650A16}"/>
              </a:ext>
            </a:extLst>
          </p:cNvPr>
          <p:cNvSpPr/>
          <p:nvPr/>
        </p:nvSpPr>
        <p:spPr>
          <a:xfrm>
            <a:off x="3426853" y="901700"/>
            <a:ext cx="704850" cy="666750"/>
          </a:xfrm>
          <a:prstGeom prst="rect">
            <a:avLst/>
          </a:prstGeom>
          <a:solidFill>
            <a:srgbClr val="FFCDC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A89FAD-A9E4-A548-0629-74CA3A1D70DD}"/>
              </a:ext>
            </a:extLst>
          </p:cNvPr>
          <p:cNvSpPr/>
          <p:nvPr/>
        </p:nvSpPr>
        <p:spPr>
          <a:xfrm>
            <a:off x="4862981" y="2250440"/>
            <a:ext cx="704850" cy="666750"/>
          </a:xfrm>
          <a:prstGeom prst="rect">
            <a:avLst/>
          </a:prstGeom>
          <a:solidFill>
            <a:srgbClr val="FFCDC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B1C862-A884-F41B-A83F-0584C22AD57E}"/>
              </a:ext>
            </a:extLst>
          </p:cNvPr>
          <p:cNvSpPr/>
          <p:nvPr/>
        </p:nvSpPr>
        <p:spPr>
          <a:xfrm>
            <a:off x="4857901" y="2924576"/>
            <a:ext cx="704850" cy="666750"/>
          </a:xfrm>
          <a:prstGeom prst="rect">
            <a:avLst/>
          </a:prstGeom>
          <a:solidFill>
            <a:srgbClr val="FFCDC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CA09A5-4A58-D089-9F26-4695EF02473E}"/>
              </a:ext>
            </a:extLst>
          </p:cNvPr>
          <p:cNvSpPr/>
          <p:nvPr/>
        </p:nvSpPr>
        <p:spPr>
          <a:xfrm>
            <a:off x="5567831" y="2922270"/>
            <a:ext cx="704850" cy="666750"/>
          </a:xfrm>
          <a:prstGeom prst="rect">
            <a:avLst/>
          </a:prstGeom>
          <a:solidFill>
            <a:srgbClr val="FFCDC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DD1ECE-308E-D688-42CE-E34B9C39E05A}"/>
              </a:ext>
            </a:extLst>
          </p:cNvPr>
          <p:cNvSpPr/>
          <p:nvPr/>
        </p:nvSpPr>
        <p:spPr>
          <a:xfrm>
            <a:off x="5567831" y="3598712"/>
            <a:ext cx="704850" cy="666750"/>
          </a:xfrm>
          <a:prstGeom prst="rect">
            <a:avLst/>
          </a:prstGeom>
          <a:solidFill>
            <a:srgbClr val="FFCDC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40DB0-ED81-743F-48C1-F01C1C4AC739}"/>
              </a:ext>
            </a:extLst>
          </p:cNvPr>
          <p:cNvSpPr/>
          <p:nvPr/>
        </p:nvSpPr>
        <p:spPr>
          <a:xfrm>
            <a:off x="6279817" y="3613484"/>
            <a:ext cx="704850" cy="666750"/>
          </a:xfrm>
          <a:prstGeom prst="rect">
            <a:avLst/>
          </a:prstGeom>
          <a:solidFill>
            <a:srgbClr val="FFCDC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7E55A6-D8F0-1B95-E691-1B232D0CCAE2}"/>
              </a:ext>
            </a:extLst>
          </p:cNvPr>
          <p:cNvSpPr/>
          <p:nvPr/>
        </p:nvSpPr>
        <p:spPr>
          <a:xfrm>
            <a:off x="6986723" y="3613484"/>
            <a:ext cx="704850" cy="666750"/>
          </a:xfrm>
          <a:prstGeom prst="rect">
            <a:avLst/>
          </a:prstGeom>
          <a:solidFill>
            <a:srgbClr val="FFCDC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C144FA-69BF-55AA-8CB3-8B858F2F5ACD}"/>
              </a:ext>
            </a:extLst>
          </p:cNvPr>
          <p:cNvSpPr/>
          <p:nvPr/>
        </p:nvSpPr>
        <p:spPr>
          <a:xfrm>
            <a:off x="6996883" y="4280234"/>
            <a:ext cx="704850" cy="666750"/>
          </a:xfrm>
          <a:prstGeom prst="rect">
            <a:avLst/>
          </a:prstGeom>
          <a:solidFill>
            <a:srgbClr val="FFCDC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F327E1-7852-F7FC-9155-07B05982F5BE}"/>
              </a:ext>
            </a:extLst>
          </p:cNvPr>
          <p:cNvSpPr/>
          <p:nvPr/>
        </p:nvSpPr>
        <p:spPr>
          <a:xfrm>
            <a:off x="7703789" y="4278162"/>
            <a:ext cx="704850" cy="666750"/>
          </a:xfrm>
          <a:prstGeom prst="rect">
            <a:avLst/>
          </a:prstGeom>
          <a:solidFill>
            <a:srgbClr val="FFCDC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F9AA1B-6DC9-230C-D618-286C3FD11E0C}"/>
              </a:ext>
            </a:extLst>
          </p:cNvPr>
          <p:cNvSpPr/>
          <p:nvPr/>
        </p:nvSpPr>
        <p:spPr>
          <a:xfrm>
            <a:off x="7709837" y="4946984"/>
            <a:ext cx="704850" cy="666750"/>
          </a:xfrm>
          <a:prstGeom prst="rect">
            <a:avLst/>
          </a:prstGeom>
          <a:solidFill>
            <a:srgbClr val="FFCDC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3C17D6-E7DE-9C68-DE00-AB6FD438A2B1}"/>
              </a:ext>
            </a:extLst>
          </p:cNvPr>
          <p:cNvSpPr/>
          <p:nvPr/>
        </p:nvSpPr>
        <p:spPr>
          <a:xfrm>
            <a:off x="8416743" y="4946984"/>
            <a:ext cx="704850" cy="666750"/>
          </a:xfrm>
          <a:prstGeom prst="rect">
            <a:avLst/>
          </a:prstGeom>
          <a:solidFill>
            <a:srgbClr val="FFCDC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1949B9-40FF-A2F0-6ACA-0FE2A66F433D}"/>
              </a:ext>
            </a:extLst>
          </p:cNvPr>
          <p:cNvSpPr/>
          <p:nvPr/>
        </p:nvSpPr>
        <p:spPr>
          <a:xfrm>
            <a:off x="8413719" y="5613734"/>
            <a:ext cx="704850" cy="666750"/>
          </a:xfrm>
          <a:prstGeom prst="rect">
            <a:avLst/>
          </a:prstGeom>
          <a:solidFill>
            <a:srgbClr val="FFCDC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7A7F05-CE3E-5BAA-2273-64F4A871CA88}"/>
              </a:ext>
            </a:extLst>
          </p:cNvPr>
          <p:cNvSpPr/>
          <p:nvPr/>
        </p:nvSpPr>
        <p:spPr>
          <a:xfrm>
            <a:off x="9122681" y="5631514"/>
            <a:ext cx="704850" cy="666750"/>
          </a:xfrm>
          <a:prstGeom prst="rect">
            <a:avLst/>
          </a:prstGeom>
          <a:solidFill>
            <a:srgbClr val="FFCDC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D60E8332-AFD0-3750-C18A-3106038DF0D7}"/>
              </a:ext>
            </a:extLst>
          </p:cNvPr>
          <p:cNvCxnSpPr/>
          <p:nvPr/>
        </p:nvCxnSpPr>
        <p:spPr>
          <a:xfrm>
            <a:off x="3073400" y="1168400"/>
            <a:ext cx="6273800" cy="48387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igne de multiplication 20">
            <a:extLst>
              <a:ext uri="{FF2B5EF4-FFF2-40B4-BE49-F238E27FC236}">
                <a16:creationId xmlns:a16="http://schemas.microsoft.com/office/drawing/2014/main" id="{09434537-FDE5-9144-E141-69B1B55E91FD}"/>
              </a:ext>
            </a:extLst>
          </p:cNvPr>
          <p:cNvSpPr/>
          <p:nvPr/>
        </p:nvSpPr>
        <p:spPr>
          <a:xfrm>
            <a:off x="3173976" y="1182275"/>
            <a:ext cx="504000" cy="504000"/>
          </a:xfrm>
          <a:prstGeom prst="mathMultiply">
            <a:avLst>
              <a:gd name="adj1" fmla="val 745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Signe de multiplication 21">
            <a:extLst>
              <a:ext uri="{FF2B5EF4-FFF2-40B4-BE49-F238E27FC236}">
                <a16:creationId xmlns:a16="http://schemas.microsoft.com/office/drawing/2014/main" id="{080FAB52-9DB5-FE6C-BA98-6B3D0C5268AB}"/>
              </a:ext>
            </a:extLst>
          </p:cNvPr>
          <p:cNvSpPr/>
          <p:nvPr/>
        </p:nvSpPr>
        <p:spPr>
          <a:xfrm>
            <a:off x="3889863" y="1738820"/>
            <a:ext cx="504000" cy="504000"/>
          </a:xfrm>
          <a:prstGeom prst="mathMultiply">
            <a:avLst>
              <a:gd name="adj1" fmla="val 745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Signe de multiplication 22">
            <a:extLst>
              <a:ext uri="{FF2B5EF4-FFF2-40B4-BE49-F238E27FC236}">
                <a16:creationId xmlns:a16="http://schemas.microsoft.com/office/drawing/2014/main" id="{BA24B057-BFF4-06D3-F1A0-BE6E40804FC0}"/>
              </a:ext>
            </a:extLst>
          </p:cNvPr>
          <p:cNvSpPr/>
          <p:nvPr/>
        </p:nvSpPr>
        <p:spPr>
          <a:xfrm>
            <a:off x="4605901" y="2287226"/>
            <a:ext cx="504000" cy="504000"/>
          </a:xfrm>
          <a:prstGeom prst="mathMultiply">
            <a:avLst>
              <a:gd name="adj1" fmla="val 745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Signe de multiplication 23">
            <a:extLst>
              <a:ext uri="{FF2B5EF4-FFF2-40B4-BE49-F238E27FC236}">
                <a16:creationId xmlns:a16="http://schemas.microsoft.com/office/drawing/2014/main" id="{7BB1BC50-6560-ECFA-D551-5776FC77EF2B}"/>
              </a:ext>
            </a:extLst>
          </p:cNvPr>
          <p:cNvSpPr/>
          <p:nvPr/>
        </p:nvSpPr>
        <p:spPr>
          <a:xfrm>
            <a:off x="5313291" y="2846872"/>
            <a:ext cx="504000" cy="504000"/>
          </a:xfrm>
          <a:prstGeom prst="mathMultiply">
            <a:avLst>
              <a:gd name="adj1" fmla="val 745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Signe de multiplication 24">
            <a:extLst>
              <a:ext uri="{FF2B5EF4-FFF2-40B4-BE49-F238E27FC236}">
                <a16:creationId xmlns:a16="http://schemas.microsoft.com/office/drawing/2014/main" id="{433C2201-CA2A-9B58-7033-C1C9C80874D7}"/>
              </a:ext>
            </a:extLst>
          </p:cNvPr>
          <p:cNvSpPr/>
          <p:nvPr/>
        </p:nvSpPr>
        <p:spPr>
          <a:xfrm>
            <a:off x="6021709" y="3383843"/>
            <a:ext cx="504000" cy="504000"/>
          </a:xfrm>
          <a:prstGeom prst="mathMultiply">
            <a:avLst>
              <a:gd name="adj1" fmla="val 745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Signe de multiplication 25">
            <a:extLst>
              <a:ext uri="{FF2B5EF4-FFF2-40B4-BE49-F238E27FC236}">
                <a16:creationId xmlns:a16="http://schemas.microsoft.com/office/drawing/2014/main" id="{F95DF635-A424-4B59-6B86-B0D772BECF20}"/>
              </a:ext>
            </a:extLst>
          </p:cNvPr>
          <p:cNvSpPr/>
          <p:nvPr/>
        </p:nvSpPr>
        <p:spPr>
          <a:xfrm>
            <a:off x="6735358" y="3937334"/>
            <a:ext cx="504000" cy="504000"/>
          </a:xfrm>
          <a:prstGeom prst="mathMultiply">
            <a:avLst>
              <a:gd name="adj1" fmla="val 745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Signe de multiplication 28">
            <a:extLst>
              <a:ext uri="{FF2B5EF4-FFF2-40B4-BE49-F238E27FC236}">
                <a16:creationId xmlns:a16="http://schemas.microsoft.com/office/drawing/2014/main" id="{B8FEC149-3F5B-EBC8-5599-682CE67B8BDC}"/>
              </a:ext>
            </a:extLst>
          </p:cNvPr>
          <p:cNvSpPr/>
          <p:nvPr/>
        </p:nvSpPr>
        <p:spPr>
          <a:xfrm>
            <a:off x="7452757" y="4489784"/>
            <a:ext cx="504000" cy="504000"/>
          </a:xfrm>
          <a:prstGeom prst="mathMultiply">
            <a:avLst>
              <a:gd name="adj1" fmla="val 745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Signe de multiplication 29">
            <a:extLst>
              <a:ext uri="{FF2B5EF4-FFF2-40B4-BE49-F238E27FC236}">
                <a16:creationId xmlns:a16="http://schemas.microsoft.com/office/drawing/2014/main" id="{A78DAE24-3C9F-0342-0317-B222F3BEA2BA}"/>
              </a:ext>
            </a:extLst>
          </p:cNvPr>
          <p:cNvSpPr/>
          <p:nvPr/>
        </p:nvSpPr>
        <p:spPr>
          <a:xfrm>
            <a:off x="8150853" y="5028359"/>
            <a:ext cx="504000" cy="504000"/>
          </a:xfrm>
          <a:prstGeom prst="mathMultiply">
            <a:avLst>
              <a:gd name="adj1" fmla="val 745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Signe de multiplication 30">
            <a:extLst>
              <a:ext uri="{FF2B5EF4-FFF2-40B4-BE49-F238E27FC236}">
                <a16:creationId xmlns:a16="http://schemas.microsoft.com/office/drawing/2014/main" id="{EE18AD86-4951-2AC7-E3A6-8FFBD496F22F}"/>
              </a:ext>
            </a:extLst>
          </p:cNvPr>
          <p:cNvSpPr/>
          <p:nvPr/>
        </p:nvSpPr>
        <p:spPr>
          <a:xfrm>
            <a:off x="8869884" y="5584475"/>
            <a:ext cx="504000" cy="504000"/>
          </a:xfrm>
          <a:prstGeom prst="mathMultiply">
            <a:avLst>
              <a:gd name="adj1" fmla="val 745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2889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4EBE259-BD25-104A-064B-0B80A3D17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538"/>
            <a:ext cx="12176092" cy="658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84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s de Quadrillage Png – Téléchargement gratuit sur Freepik">
            <a:extLst>
              <a:ext uri="{FF2B5EF4-FFF2-40B4-BE49-F238E27FC236}">
                <a16:creationId xmlns:a16="http://schemas.microsoft.com/office/drawing/2014/main" id="{68B6B044-F247-7860-B386-EC454BC66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5326" cy="8123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D60E8332-AFD0-3750-C18A-3106038DF0D7}"/>
              </a:ext>
            </a:extLst>
          </p:cNvPr>
          <p:cNvCxnSpPr/>
          <p:nvPr/>
        </p:nvCxnSpPr>
        <p:spPr>
          <a:xfrm>
            <a:off x="3073400" y="1168400"/>
            <a:ext cx="6273800" cy="48387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D0FC4C5A-DBE4-A013-0DC2-C96E759358B1}"/>
              </a:ext>
            </a:extLst>
          </p:cNvPr>
          <p:cNvCxnSpPr/>
          <p:nvPr/>
        </p:nvCxnSpPr>
        <p:spPr>
          <a:xfrm>
            <a:off x="3506536" y="610134"/>
            <a:ext cx="6273800" cy="48387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lèche : double flèche horizontale 5">
            <a:extLst>
              <a:ext uri="{FF2B5EF4-FFF2-40B4-BE49-F238E27FC236}">
                <a16:creationId xmlns:a16="http://schemas.microsoft.com/office/drawing/2014/main" id="{A42AAFF4-594A-7CF0-7D0A-11711FE27382}"/>
              </a:ext>
            </a:extLst>
          </p:cNvPr>
          <p:cNvSpPr/>
          <p:nvPr/>
        </p:nvSpPr>
        <p:spPr>
          <a:xfrm rot="7822171">
            <a:off x="3212947" y="997663"/>
            <a:ext cx="726005" cy="251231"/>
          </a:xfrm>
          <a:prstGeom prst="leftRightArrow">
            <a:avLst>
              <a:gd name="adj1" fmla="val 15046"/>
              <a:gd name="adj2" fmla="val 4539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57BBFD90-4D26-2E87-D957-9D9616995207}"/>
              </a:ext>
            </a:extLst>
          </p:cNvPr>
          <p:cNvCxnSpPr/>
          <p:nvPr/>
        </p:nvCxnSpPr>
        <p:spPr>
          <a:xfrm>
            <a:off x="2626372" y="1791174"/>
            <a:ext cx="6273800" cy="48387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lèche : double flèche horizontale 7">
            <a:extLst>
              <a:ext uri="{FF2B5EF4-FFF2-40B4-BE49-F238E27FC236}">
                <a16:creationId xmlns:a16="http://schemas.microsoft.com/office/drawing/2014/main" id="{FC5B886E-5EA4-E109-DFF9-C8E5F7540896}"/>
              </a:ext>
            </a:extLst>
          </p:cNvPr>
          <p:cNvSpPr/>
          <p:nvPr/>
        </p:nvSpPr>
        <p:spPr>
          <a:xfrm rot="7822171">
            <a:off x="2732917" y="1555929"/>
            <a:ext cx="726005" cy="251231"/>
          </a:xfrm>
          <a:prstGeom prst="leftRightArrow">
            <a:avLst>
              <a:gd name="adj1" fmla="val 15046"/>
              <a:gd name="adj2" fmla="val 4539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double flèche horizontale 8">
            <a:extLst>
              <a:ext uri="{FF2B5EF4-FFF2-40B4-BE49-F238E27FC236}">
                <a16:creationId xmlns:a16="http://schemas.microsoft.com/office/drawing/2014/main" id="{AF139150-433B-FEFB-79CC-099C86741F64}"/>
              </a:ext>
            </a:extLst>
          </p:cNvPr>
          <p:cNvSpPr/>
          <p:nvPr/>
        </p:nvSpPr>
        <p:spPr>
          <a:xfrm rot="10800000">
            <a:off x="1301739" y="1198000"/>
            <a:ext cx="726005" cy="251231"/>
          </a:xfrm>
          <a:prstGeom prst="leftRightArrow">
            <a:avLst>
              <a:gd name="adj1" fmla="val 15046"/>
              <a:gd name="adj2" fmla="val 4539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2AAB2A6-E3E1-A0F2-5D9A-A6D34D67A154}"/>
              </a:ext>
            </a:extLst>
          </p:cNvPr>
          <p:cNvSpPr txBox="1"/>
          <p:nvPr/>
        </p:nvSpPr>
        <p:spPr>
          <a:xfrm>
            <a:off x="1288314" y="908649"/>
            <a:ext cx="770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200m</a:t>
            </a:r>
          </a:p>
        </p:txBody>
      </p:sp>
    </p:spTree>
    <p:extLst>
      <p:ext uri="{BB962C8B-B14F-4D97-AF65-F5344CB8AC3E}">
        <p14:creationId xmlns:p14="http://schemas.microsoft.com/office/powerpoint/2010/main" val="995135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s de Quadrillage Png – Téléchargement gratuit sur Freepik">
            <a:extLst>
              <a:ext uri="{FF2B5EF4-FFF2-40B4-BE49-F238E27FC236}">
                <a16:creationId xmlns:a16="http://schemas.microsoft.com/office/drawing/2014/main" id="{68B6B044-F247-7860-B386-EC454BC66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" y="-1"/>
            <a:ext cx="12195326" cy="8123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D66C5C-8537-1ECE-8144-6DC07EF458A7}"/>
              </a:ext>
            </a:extLst>
          </p:cNvPr>
          <p:cNvSpPr/>
          <p:nvPr/>
        </p:nvSpPr>
        <p:spPr>
          <a:xfrm>
            <a:off x="6990751" y="2247421"/>
            <a:ext cx="704850" cy="666750"/>
          </a:xfrm>
          <a:prstGeom prst="rect">
            <a:avLst/>
          </a:prstGeom>
          <a:solidFill>
            <a:srgbClr val="FFCDC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FD336F-4088-508A-A2EF-1CA987D231AA}"/>
              </a:ext>
            </a:extLst>
          </p:cNvPr>
          <p:cNvSpPr/>
          <p:nvPr/>
        </p:nvSpPr>
        <p:spPr>
          <a:xfrm>
            <a:off x="6985000" y="1574920"/>
            <a:ext cx="704850" cy="666750"/>
          </a:xfrm>
          <a:prstGeom prst="rect">
            <a:avLst/>
          </a:prstGeom>
          <a:solidFill>
            <a:srgbClr val="FFCDC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64734A-EFD8-0F91-EC98-B955FE20F884}"/>
              </a:ext>
            </a:extLst>
          </p:cNvPr>
          <p:cNvSpPr/>
          <p:nvPr/>
        </p:nvSpPr>
        <p:spPr>
          <a:xfrm>
            <a:off x="6274399" y="1575347"/>
            <a:ext cx="704850" cy="666750"/>
          </a:xfrm>
          <a:prstGeom prst="rect">
            <a:avLst/>
          </a:prstGeom>
          <a:solidFill>
            <a:srgbClr val="FFCDC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C49C02-40DB-1813-8B49-7BFC20476C9B}"/>
              </a:ext>
            </a:extLst>
          </p:cNvPr>
          <p:cNvSpPr/>
          <p:nvPr/>
        </p:nvSpPr>
        <p:spPr>
          <a:xfrm>
            <a:off x="6274399" y="2247421"/>
            <a:ext cx="704850" cy="666750"/>
          </a:xfrm>
          <a:prstGeom prst="rect">
            <a:avLst/>
          </a:prstGeom>
          <a:solidFill>
            <a:srgbClr val="FFCDC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7853B5-3502-10DC-DB63-950DB80B380B}"/>
              </a:ext>
            </a:extLst>
          </p:cNvPr>
          <p:cNvSpPr/>
          <p:nvPr/>
        </p:nvSpPr>
        <p:spPr>
          <a:xfrm>
            <a:off x="6274399" y="2930163"/>
            <a:ext cx="704850" cy="666750"/>
          </a:xfrm>
          <a:prstGeom prst="rect">
            <a:avLst/>
          </a:prstGeom>
          <a:solidFill>
            <a:srgbClr val="FFCDC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28CC95-D71C-AB92-FFDE-423ACB6B9397}"/>
              </a:ext>
            </a:extLst>
          </p:cNvPr>
          <p:cNvSpPr/>
          <p:nvPr/>
        </p:nvSpPr>
        <p:spPr>
          <a:xfrm>
            <a:off x="6990751" y="2934177"/>
            <a:ext cx="704850" cy="666750"/>
          </a:xfrm>
          <a:prstGeom prst="rect">
            <a:avLst/>
          </a:prstGeom>
          <a:solidFill>
            <a:srgbClr val="FFCDC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383885-AA41-7D5B-3E97-2A21191330E5}"/>
              </a:ext>
            </a:extLst>
          </p:cNvPr>
          <p:cNvSpPr/>
          <p:nvPr/>
        </p:nvSpPr>
        <p:spPr>
          <a:xfrm>
            <a:off x="7698462" y="2925673"/>
            <a:ext cx="704850" cy="666750"/>
          </a:xfrm>
          <a:prstGeom prst="rect">
            <a:avLst/>
          </a:prstGeom>
          <a:solidFill>
            <a:srgbClr val="FFCDC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092B71-6984-345E-A80E-4DC514C4A7E0}"/>
              </a:ext>
            </a:extLst>
          </p:cNvPr>
          <p:cNvSpPr/>
          <p:nvPr/>
        </p:nvSpPr>
        <p:spPr>
          <a:xfrm>
            <a:off x="7698462" y="2251435"/>
            <a:ext cx="704850" cy="666750"/>
          </a:xfrm>
          <a:prstGeom prst="rect">
            <a:avLst/>
          </a:prstGeom>
          <a:solidFill>
            <a:srgbClr val="FFCDC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B4ABBB-AA2A-F797-2E29-C7D03D90FDBA}"/>
              </a:ext>
            </a:extLst>
          </p:cNvPr>
          <p:cNvSpPr/>
          <p:nvPr/>
        </p:nvSpPr>
        <p:spPr>
          <a:xfrm>
            <a:off x="7698686" y="1587321"/>
            <a:ext cx="704850" cy="666750"/>
          </a:xfrm>
          <a:prstGeom prst="rect">
            <a:avLst/>
          </a:prstGeom>
          <a:solidFill>
            <a:srgbClr val="FFCDCD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A4165D3B-8E12-448E-6C6D-AF326586CF77}"/>
              </a:ext>
            </a:extLst>
          </p:cNvPr>
          <p:cNvCxnSpPr>
            <a:cxnSpLocks/>
          </p:cNvCxnSpPr>
          <p:nvPr/>
        </p:nvCxnSpPr>
        <p:spPr>
          <a:xfrm>
            <a:off x="2242686" y="1886552"/>
            <a:ext cx="5043638" cy="58714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D60E8332-AFD0-3750-C18A-3106038DF0D7}"/>
              </a:ext>
            </a:extLst>
          </p:cNvPr>
          <p:cNvCxnSpPr>
            <a:cxnSpLocks/>
          </p:cNvCxnSpPr>
          <p:nvPr/>
        </p:nvCxnSpPr>
        <p:spPr>
          <a:xfrm>
            <a:off x="7286324" y="2473693"/>
            <a:ext cx="2060876" cy="353340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igne de multiplication 17">
            <a:extLst>
              <a:ext uri="{FF2B5EF4-FFF2-40B4-BE49-F238E27FC236}">
                <a16:creationId xmlns:a16="http://schemas.microsoft.com/office/drawing/2014/main" id="{44F59A22-B4C9-AC4F-94A7-77D59B51F705}"/>
              </a:ext>
            </a:extLst>
          </p:cNvPr>
          <p:cNvSpPr/>
          <p:nvPr/>
        </p:nvSpPr>
        <p:spPr>
          <a:xfrm>
            <a:off x="6022819" y="1335321"/>
            <a:ext cx="504000" cy="504000"/>
          </a:xfrm>
          <a:prstGeom prst="mathMultiply">
            <a:avLst>
              <a:gd name="adj1" fmla="val 745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Signe de multiplication 18">
            <a:extLst>
              <a:ext uri="{FF2B5EF4-FFF2-40B4-BE49-F238E27FC236}">
                <a16:creationId xmlns:a16="http://schemas.microsoft.com/office/drawing/2014/main" id="{0059633B-BF70-A676-1F53-4848EFCCEBF0}"/>
              </a:ext>
            </a:extLst>
          </p:cNvPr>
          <p:cNvSpPr/>
          <p:nvPr/>
        </p:nvSpPr>
        <p:spPr>
          <a:xfrm>
            <a:off x="6736505" y="1312917"/>
            <a:ext cx="504000" cy="504000"/>
          </a:xfrm>
          <a:prstGeom prst="mathMultiply">
            <a:avLst>
              <a:gd name="adj1" fmla="val 745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Signe de multiplication 19">
            <a:extLst>
              <a:ext uri="{FF2B5EF4-FFF2-40B4-BE49-F238E27FC236}">
                <a16:creationId xmlns:a16="http://schemas.microsoft.com/office/drawing/2014/main" id="{8577D5CE-5B96-383A-A230-D1A3540C461F}"/>
              </a:ext>
            </a:extLst>
          </p:cNvPr>
          <p:cNvSpPr/>
          <p:nvPr/>
        </p:nvSpPr>
        <p:spPr>
          <a:xfrm>
            <a:off x="7434345" y="1335321"/>
            <a:ext cx="504000" cy="504000"/>
          </a:xfrm>
          <a:prstGeom prst="mathMultiply">
            <a:avLst>
              <a:gd name="adj1" fmla="val 745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Signe de multiplication 21">
            <a:extLst>
              <a:ext uri="{FF2B5EF4-FFF2-40B4-BE49-F238E27FC236}">
                <a16:creationId xmlns:a16="http://schemas.microsoft.com/office/drawing/2014/main" id="{EEC08684-F616-1589-F172-611B7425F3F7}"/>
              </a:ext>
            </a:extLst>
          </p:cNvPr>
          <p:cNvSpPr/>
          <p:nvPr/>
        </p:nvSpPr>
        <p:spPr>
          <a:xfrm>
            <a:off x="8166199" y="1322920"/>
            <a:ext cx="504000" cy="504000"/>
          </a:xfrm>
          <a:prstGeom prst="mathMultiply">
            <a:avLst>
              <a:gd name="adj1" fmla="val 745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Signe de multiplication 22">
            <a:extLst>
              <a:ext uri="{FF2B5EF4-FFF2-40B4-BE49-F238E27FC236}">
                <a16:creationId xmlns:a16="http://schemas.microsoft.com/office/drawing/2014/main" id="{D8F7D881-24E7-1B55-B05B-997FBFCAA54F}"/>
              </a:ext>
            </a:extLst>
          </p:cNvPr>
          <p:cNvSpPr/>
          <p:nvPr/>
        </p:nvSpPr>
        <p:spPr>
          <a:xfrm>
            <a:off x="8148488" y="2668821"/>
            <a:ext cx="504000" cy="504000"/>
          </a:xfrm>
          <a:prstGeom prst="mathMultiply">
            <a:avLst>
              <a:gd name="adj1" fmla="val 745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Signe de multiplication 23">
            <a:extLst>
              <a:ext uri="{FF2B5EF4-FFF2-40B4-BE49-F238E27FC236}">
                <a16:creationId xmlns:a16="http://schemas.microsoft.com/office/drawing/2014/main" id="{99F24739-1A25-CFAE-026B-34BD8853A691}"/>
              </a:ext>
            </a:extLst>
          </p:cNvPr>
          <p:cNvSpPr/>
          <p:nvPr/>
        </p:nvSpPr>
        <p:spPr>
          <a:xfrm>
            <a:off x="8148488" y="3342700"/>
            <a:ext cx="504000" cy="504000"/>
          </a:xfrm>
          <a:prstGeom prst="mathMultiply">
            <a:avLst>
              <a:gd name="adj1" fmla="val 745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6" name="Signe de multiplication 25">
            <a:extLst>
              <a:ext uri="{FF2B5EF4-FFF2-40B4-BE49-F238E27FC236}">
                <a16:creationId xmlns:a16="http://schemas.microsoft.com/office/drawing/2014/main" id="{99013B10-7CFD-7416-FA7F-99912761B18B}"/>
              </a:ext>
            </a:extLst>
          </p:cNvPr>
          <p:cNvSpPr/>
          <p:nvPr/>
        </p:nvSpPr>
        <p:spPr>
          <a:xfrm>
            <a:off x="6751750" y="3348927"/>
            <a:ext cx="504000" cy="504000"/>
          </a:xfrm>
          <a:prstGeom prst="mathMultiply">
            <a:avLst>
              <a:gd name="adj1" fmla="val 745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Signe de multiplication 32">
            <a:extLst>
              <a:ext uri="{FF2B5EF4-FFF2-40B4-BE49-F238E27FC236}">
                <a16:creationId xmlns:a16="http://schemas.microsoft.com/office/drawing/2014/main" id="{8D20DE9E-20F5-B014-26D5-2CB09C527A81}"/>
              </a:ext>
            </a:extLst>
          </p:cNvPr>
          <p:cNvSpPr/>
          <p:nvPr/>
        </p:nvSpPr>
        <p:spPr>
          <a:xfrm>
            <a:off x="7455103" y="2668821"/>
            <a:ext cx="504000" cy="504000"/>
          </a:xfrm>
          <a:prstGeom prst="mathMultiply">
            <a:avLst>
              <a:gd name="adj1" fmla="val 745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Signe de multiplication 33">
            <a:extLst>
              <a:ext uri="{FF2B5EF4-FFF2-40B4-BE49-F238E27FC236}">
                <a16:creationId xmlns:a16="http://schemas.microsoft.com/office/drawing/2014/main" id="{A5A47364-5BE7-1386-2768-24FA3B76AE0F}"/>
              </a:ext>
            </a:extLst>
          </p:cNvPr>
          <p:cNvSpPr/>
          <p:nvPr/>
        </p:nvSpPr>
        <p:spPr>
          <a:xfrm>
            <a:off x="6728680" y="2664178"/>
            <a:ext cx="504000" cy="504000"/>
          </a:xfrm>
          <a:prstGeom prst="mathMultiply">
            <a:avLst>
              <a:gd name="adj1" fmla="val 745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Signe de multiplication 34">
            <a:extLst>
              <a:ext uri="{FF2B5EF4-FFF2-40B4-BE49-F238E27FC236}">
                <a16:creationId xmlns:a16="http://schemas.microsoft.com/office/drawing/2014/main" id="{CDDF9EC4-91F5-02E0-BDA1-CFA81E4EE116}"/>
              </a:ext>
            </a:extLst>
          </p:cNvPr>
          <p:cNvSpPr/>
          <p:nvPr/>
        </p:nvSpPr>
        <p:spPr>
          <a:xfrm>
            <a:off x="7460950" y="3356415"/>
            <a:ext cx="504000" cy="504000"/>
          </a:xfrm>
          <a:prstGeom prst="mathMultiply">
            <a:avLst>
              <a:gd name="adj1" fmla="val 745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Signe de multiplication 35">
            <a:extLst>
              <a:ext uri="{FF2B5EF4-FFF2-40B4-BE49-F238E27FC236}">
                <a16:creationId xmlns:a16="http://schemas.microsoft.com/office/drawing/2014/main" id="{6D906C3F-3CB1-2D64-DED6-CD5FD728C064}"/>
              </a:ext>
            </a:extLst>
          </p:cNvPr>
          <p:cNvSpPr/>
          <p:nvPr/>
        </p:nvSpPr>
        <p:spPr>
          <a:xfrm>
            <a:off x="6025223" y="2662171"/>
            <a:ext cx="504000" cy="504000"/>
          </a:xfrm>
          <a:prstGeom prst="mathMultiply">
            <a:avLst>
              <a:gd name="adj1" fmla="val 745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Signe de multiplication 36">
            <a:extLst>
              <a:ext uri="{FF2B5EF4-FFF2-40B4-BE49-F238E27FC236}">
                <a16:creationId xmlns:a16="http://schemas.microsoft.com/office/drawing/2014/main" id="{A6B63C19-2611-3725-DD28-A1CEE2CC1E5B}"/>
              </a:ext>
            </a:extLst>
          </p:cNvPr>
          <p:cNvSpPr/>
          <p:nvPr/>
        </p:nvSpPr>
        <p:spPr>
          <a:xfrm>
            <a:off x="6019314" y="2000977"/>
            <a:ext cx="504000" cy="504000"/>
          </a:xfrm>
          <a:prstGeom prst="mathMultiply">
            <a:avLst>
              <a:gd name="adj1" fmla="val 745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Signe de multiplication 37">
            <a:extLst>
              <a:ext uri="{FF2B5EF4-FFF2-40B4-BE49-F238E27FC236}">
                <a16:creationId xmlns:a16="http://schemas.microsoft.com/office/drawing/2014/main" id="{91DFDF7C-C07A-4CC0-D042-3BDD11CF180C}"/>
              </a:ext>
            </a:extLst>
          </p:cNvPr>
          <p:cNvSpPr/>
          <p:nvPr/>
        </p:nvSpPr>
        <p:spPr>
          <a:xfrm>
            <a:off x="6739474" y="2000062"/>
            <a:ext cx="504000" cy="504000"/>
          </a:xfrm>
          <a:prstGeom prst="mathMultiply">
            <a:avLst>
              <a:gd name="adj1" fmla="val 745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Signe de multiplication 38">
            <a:extLst>
              <a:ext uri="{FF2B5EF4-FFF2-40B4-BE49-F238E27FC236}">
                <a16:creationId xmlns:a16="http://schemas.microsoft.com/office/drawing/2014/main" id="{0FAA13A6-0C4D-ED17-D616-DACB514A8BC0}"/>
              </a:ext>
            </a:extLst>
          </p:cNvPr>
          <p:cNvSpPr/>
          <p:nvPr/>
        </p:nvSpPr>
        <p:spPr>
          <a:xfrm>
            <a:off x="8166199" y="2012387"/>
            <a:ext cx="504000" cy="504000"/>
          </a:xfrm>
          <a:prstGeom prst="mathMultiply">
            <a:avLst>
              <a:gd name="adj1" fmla="val 745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Signe de multiplication 39">
            <a:extLst>
              <a:ext uri="{FF2B5EF4-FFF2-40B4-BE49-F238E27FC236}">
                <a16:creationId xmlns:a16="http://schemas.microsoft.com/office/drawing/2014/main" id="{772EF286-A51A-4935-5AD1-179747FCC922}"/>
              </a:ext>
            </a:extLst>
          </p:cNvPr>
          <p:cNvSpPr/>
          <p:nvPr/>
        </p:nvSpPr>
        <p:spPr>
          <a:xfrm>
            <a:off x="7444255" y="1989670"/>
            <a:ext cx="504000" cy="504000"/>
          </a:xfrm>
          <a:prstGeom prst="mathMultiply">
            <a:avLst>
              <a:gd name="adj1" fmla="val 745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Signe de multiplication 40">
            <a:extLst>
              <a:ext uri="{FF2B5EF4-FFF2-40B4-BE49-F238E27FC236}">
                <a16:creationId xmlns:a16="http://schemas.microsoft.com/office/drawing/2014/main" id="{9AB48699-53D5-F448-C34C-A8DD885F108B}"/>
              </a:ext>
            </a:extLst>
          </p:cNvPr>
          <p:cNvSpPr/>
          <p:nvPr/>
        </p:nvSpPr>
        <p:spPr>
          <a:xfrm>
            <a:off x="6025223" y="3342700"/>
            <a:ext cx="504000" cy="504000"/>
          </a:xfrm>
          <a:prstGeom prst="mathMultiply">
            <a:avLst>
              <a:gd name="adj1" fmla="val 7456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193286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</Words>
  <Application>Microsoft Office PowerPoint</Application>
  <PresentationFormat>Grand écran</PresentationFormat>
  <Paragraphs>7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Pierre BOURGUEIL</dc:creator>
  <cp:lastModifiedBy>BOURGUEIL Pierre</cp:lastModifiedBy>
  <cp:revision>3</cp:revision>
  <dcterms:created xsi:type="dcterms:W3CDTF">2024-06-21T06:25:18Z</dcterms:created>
  <dcterms:modified xsi:type="dcterms:W3CDTF">2024-07-01T15:39:00Z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6412374-f6f6-4fae-ba25-1b3bc2c01dfe_Enabled">
    <vt:lpwstr>true</vt:lpwstr>
  </property>
  <property fmtid="{D5CDD505-2E9C-101B-9397-08002B2CF9AE}" pid="3" name="MSIP_Label_e6412374-f6f6-4fae-ba25-1b3bc2c01dfe_SetDate">
    <vt:lpwstr>2024-07-01T12:17:28Z</vt:lpwstr>
  </property>
  <property fmtid="{D5CDD505-2E9C-101B-9397-08002B2CF9AE}" pid="4" name="MSIP_Label_e6412374-f6f6-4fae-ba25-1b3bc2c01dfe_Method">
    <vt:lpwstr>Standard</vt:lpwstr>
  </property>
  <property fmtid="{D5CDD505-2E9C-101B-9397-08002B2CF9AE}" pid="5" name="MSIP_Label_e6412374-f6f6-4fae-ba25-1b3bc2c01dfe_Name">
    <vt:lpwstr>CONFIDENTIAL</vt:lpwstr>
  </property>
  <property fmtid="{D5CDD505-2E9C-101B-9397-08002B2CF9AE}" pid="6" name="MSIP_Label_e6412374-f6f6-4fae-ba25-1b3bc2c01dfe_SiteId">
    <vt:lpwstr>19843fff-dfd9-47f6-ac0c-6dafee40bd86</vt:lpwstr>
  </property>
  <property fmtid="{D5CDD505-2E9C-101B-9397-08002B2CF9AE}" pid="7" name="MSIP_Label_e6412374-f6f6-4fae-ba25-1b3bc2c01dfe_ActionId">
    <vt:lpwstr>5f1e4e72-5a69-4e79-821f-704777a95d64</vt:lpwstr>
  </property>
  <property fmtid="{D5CDD505-2E9C-101B-9397-08002B2CF9AE}" pid="8" name="MSIP_Label_e6412374-f6f6-4fae-ba25-1b3bc2c01dfe_ContentBits">
    <vt:lpwstr>2</vt:lpwstr>
  </property>
  <property fmtid="{D5CDD505-2E9C-101B-9397-08002B2CF9AE}" pid="9" name="ClassificationContentMarkingFooterLocations">
    <vt:lpwstr>Thème Office:8</vt:lpwstr>
  </property>
  <property fmtid="{D5CDD505-2E9C-101B-9397-08002B2CF9AE}" pid="10" name="ClassificationContentMarkingFooterText">
    <vt:lpwstr>CONFIDENTIAL</vt:lpwstr>
  </property>
</Properties>
</file>